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3B7C04-A54A-4884-90D5-38541C22A6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9B6B746-F5FE-49CC-88CF-1C625E6369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BF309C-DCEF-4AF6-8E2A-F7A6F48847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7A0E2-C4D4-46C8-8FCF-F05BBCA83285}" type="datetimeFigureOut">
              <a:rPr lang="en-US" smtClean="0"/>
              <a:t>8/2/2019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360D0A-759C-4D61-8F35-BF88DE1A07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405012-BC67-4D26-B19F-C1B0254F00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A3ACD-2CE7-4362-AE77-AE1732FF9B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36183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A0865E-E894-4F56-BE8F-CD324B0651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EE6F23A-088E-4AE5-B331-3F62E2B852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D64B6D-D188-4E3A-8B15-0363ADDBF7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7A0E2-C4D4-46C8-8FCF-F05BBCA83285}" type="datetimeFigureOut">
              <a:rPr lang="en-US" smtClean="0"/>
              <a:t>8/2/2019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3B696A-35AE-4786-896B-CA52082226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4BF576-3623-4754-B883-1AB700BC61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A3ACD-2CE7-4362-AE77-AE1732FF9B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1726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970C1F7-DA0D-4B6F-B916-7B8E9FF955C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CB9F97B-4257-46DA-B0D6-F25B85B944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398D85-22D2-4695-A2EA-F186852B5C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7A0E2-C4D4-46C8-8FCF-F05BBCA83285}" type="datetimeFigureOut">
              <a:rPr lang="en-US" smtClean="0"/>
              <a:t>8/2/2019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EFE8DD-2D99-4DBD-AEF7-BDF7BCB5DE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602257-C578-4B25-A1EC-B30ACE4343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A3ACD-2CE7-4362-AE77-AE1732FF9B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09880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CBCEBC-CD53-4E5B-812D-1C224E675D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1C3731-A603-4B33-8C31-7E2AB3F098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F851A1-8D97-4F15-8E17-D8736B8214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7A0E2-C4D4-46C8-8FCF-F05BBCA83285}" type="datetimeFigureOut">
              <a:rPr lang="en-US" smtClean="0"/>
              <a:t>8/2/2019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3C164D-9740-430C-8FE7-BCF4948CC6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16CADC-D820-48FC-8FC9-0A08646B2A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A3ACD-2CE7-4362-AE77-AE1732FF9B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66382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F76982-C9EE-4ADE-B013-BA1C11954B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F9B8E3-6BE0-42A6-81BE-B2C6B93CCA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417C73-D240-4123-ACA4-46F331113F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7A0E2-C4D4-46C8-8FCF-F05BBCA83285}" type="datetimeFigureOut">
              <a:rPr lang="en-US" smtClean="0"/>
              <a:t>8/2/2019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F82349-1AFD-4E32-B1E2-C8C1C84D7A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493770-57FC-469B-AD26-55E9A47616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A3ACD-2CE7-4362-AE77-AE1732FF9B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60789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C393EB-28BA-4538-BBA7-028DA157D3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1F8376-7594-43B8-8606-4528DEC1AED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53777E-4EEE-4C1E-B91B-C75D3B5452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0E88CFC-DF23-4F3E-BA01-5E21839D69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7A0E2-C4D4-46C8-8FCF-F05BBCA83285}" type="datetimeFigureOut">
              <a:rPr lang="en-US" smtClean="0"/>
              <a:t>8/2/2019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C8F071-490E-4B14-84CC-CA7F7F8844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C7D13C5-07F0-4B77-9B3E-F4D68FA74C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A3ACD-2CE7-4362-AE77-AE1732FF9B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86665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834343-C240-4C09-8B54-1AE050B8E1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A2F912-2FF5-436A-B5BA-AD2BBEB656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A304CD-C428-44F7-AE48-7EF07C2AE9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402C210-901B-414C-8F67-E2BA33DB53C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0D838E-4701-4739-B657-0A16CE8855A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AC5BC4D-7F01-477B-B47A-B972F31C20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7A0E2-C4D4-46C8-8FCF-F05BBCA83285}" type="datetimeFigureOut">
              <a:rPr lang="en-US" smtClean="0"/>
              <a:t>8/2/2019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3813AE1-F83A-43F7-A831-EF9758C978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57ADC0B-C6B0-4F62-BDDE-89E39A99E2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A3ACD-2CE7-4362-AE77-AE1732FF9B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0150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332259-FF5D-4D30-A5ED-B8B809F6AC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9375899-360D-4D94-AAC6-8A1D009935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7A0E2-C4D4-46C8-8FCF-F05BBCA83285}" type="datetimeFigureOut">
              <a:rPr lang="en-US" smtClean="0"/>
              <a:t>8/2/2019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945CD2D-1A72-4476-9A36-5DE3951E95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C89EC25-61BF-4CEC-B244-2285A2669C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A3ACD-2CE7-4362-AE77-AE1732FF9B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1758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B1D00DD-FDF8-4667-8E46-5E1B1F349F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7A0E2-C4D4-46C8-8FCF-F05BBCA83285}" type="datetimeFigureOut">
              <a:rPr lang="en-US" smtClean="0"/>
              <a:t>8/2/2019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5297BD9-761F-46BB-A922-8327D2406F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A402E1-A5D3-48DB-8141-95CC4E2556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A3ACD-2CE7-4362-AE77-AE1732FF9B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2007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770FC6-43CD-4FA2-8BBB-5F9968542D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92C472-B364-4110-8486-FC1E975E07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40DF869-635B-49D2-AAC4-0681936EE43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00469F2-AB5B-460E-86B2-B440753BEE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7A0E2-C4D4-46C8-8FCF-F05BBCA83285}" type="datetimeFigureOut">
              <a:rPr lang="en-US" smtClean="0"/>
              <a:t>8/2/2019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E3E13FB-613B-484F-A506-C2A3FE9B4B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0F0FABC-E5B2-4D3E-AC22-1F2A1E1A4F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A3ACD-2CE7-4362-AE77-AE1732FF9B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19371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51EDB6-8132-49AD-80CA-776A3B5701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D23C560-E234-4ECF-9F1D-3C6C3931F83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520B45-94BD-450D-BDBF-BE158E7DC5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613EE2D-616F-414F-A872-47F0CEC791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7A0E2-C4D4-46C8-8FCF-F05BBCA83285}" type="datetimeFigureOut">
              <a:rPr lang="en-US" smtClean="0"/>
              <a:t>8/2/2019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828363D-32D5-4040-ADD5-D7C27B03B5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6AEDAB-80B5-4B8F-8F3D-C66325D60A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A3ACD-2CE7-4362-AE77-AE1732FF9B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4462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1C2EEC7-0645-4EDE-96BB-02BDF56ED3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075168-1F1F-4A94-A2DB-2CC0337476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9CEE58-91AC-40C1-B38A-D8C12F2E186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B7A0E2-C4D4-46C8-8FCF-F05BBCA83285}" type="datetimeFigureOut">
              <a:rPr lang="en-US" smtClean="0"/>
              <a:t>8/2/2019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33762B-16C5-48F4-8D9F-F8BA16AEF0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62ADC2-24D9-4384-8ABC-4EAC21F7E7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AA3ACD-2CE7-4362-AE77-AE1732FF9B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6394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sprousers.org/forum/" TargetMode="External"/><Relationship Id="rId2" Type="http://schemas.openxmlformats.org/officeDocument/2006/relationships/hyperlink" Target="mailto:cspro@lists.census.gov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csprousers.org/" TargetMode="External"/><Relationship Id="rId4" Type="http://schemas.openxmlformats.org/officeDocument/2006/relationships/hyperlink" Target="https://www.csprousers.org/beta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FE2EA4-7676-425B-8F55-C5B0AA4D86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Après l’atelier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C8CF49-32CA-4BCF-A427-63E01CBBAA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Questions techniques/bogues</a:t>
            </a:r>
          </a:p>
          <a:p>
            <a:pPr lvl="1"/>
            <a:r>
              <a:rPr lang="fr-FR" dirty="0">
                <a:hlinkClick r:id="rId2"/>
              </a:rPr>
              <a:t>cspro@lists.census.gov</a:t>
            </a:r>
            <a:endParaRPr lang="fr-FR" dirty="0"/>
          </a:p>
          <a:p>
            <a:pPr lvl="1"/>
            <a:r>
              <a:rPr lang="fr-FR" dirty="0"/>
              <a:t>Forum </a:t>
            </a:r>
            <a:r>
              <a:rPr lang="fr-FR" dirty="0">
                <a:hlinkClick r:id="rId3"/>
              </a:rPr>
              <a:t>https://www.csprousers.org/forum/</a:t>
            </a:r>
            <a:endParaRPr lang="fr-FR" dirty="0"/>
          </a:p>
          <a:p>
            <a:pPr lvl="1"/>
            <a:endParaRPr lang="fr-FR" dirty="0"/>
          </a:p>
          <a:p>
            <a:r>
              <a:rPr lang="fr-FR" dirty="0"/>
              <a:t>Nouveautés CSPro</a:t>
            </a:r>
          </a:p>
          <a:p>
            <a:pPr lvl="1"/>
            <a:r>
              <a:rPr lang="fr-FR" dirty="0"/>
              <a:t>S’inscrire au programme beta </a:t>
            </a:r>
            <a:r>
              <a:rPr lang="fr-FR" dirty="0">
                <a:hlinkClick r:id="rId4"/>
              </a:rPr>
              <a:t>https://www.csprousers.org/beta/</a:t>
            </a:r>
            <a:endParaRPr lang="fr-FR" dirty="0"/>
          </a:p>
          <a:p>
            <a:pPr lvl="1"/>
            <a:r>
              <a:rPr lang="fr-FR" dirty="0"/>
              <a:t>Blog CSPro </a:t>
            </a:r>
            <a:r>
              <a:rPr lang="fr-FR" dirty="0">
                <a:hlinkClick r:id="rId5"/>
              </a:rPr>
              <a:t>https://www.csprousers.org/</a:t>
            </a:r>
            <a:endParaRPr lang="fr-FR" dirty="0"/>
          </a:p>
          <a:p>
            <a:pPr lvl="1"/>
            <a:r>
              <a:rPr lang="fr-FR" dirty="0"/>
              <a:t>CSPro sur Twitter https://twitter.com/cspro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621626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CBD625-6BEB-439F-B0FD-3BFEC7EF24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Appui Technique du </a:t>
            </a:r>
            <a:r>
              <a:rPr lang="fr-FR" dirty="0" err="1"/>
              <a:t>Census</a:t>
            </a:r>
            <a:r>
              <a:rPr lang="fr-FR" dirty="0"/>
              <a:t> Bureau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EC4A73-2231-4DC8-8370-7255914344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Appui dans plusieurs domaines</a:t>
            </a:r>
          </a:p>
          <a:p>
            <a:pPr lvl="1"/>
            <a:r>
              <a:rPr lang="fr-FR" dirty="0"/>
              <a:t>CSPro (collecte, apurement, tabulation)</a:t>
            </a:r>
          </a:p>
          <a:p>
            <a:pPr lvl="1"/>
            <a:r>
              <a:rPr lang="fr-FR" dirty="0"/>
              <a:t>Planification et gestion du recensement</a:t>
            </a:r>
          </a:p>
          <a:p>
            <a:pPr lvl="1"/>
            <a:r>
              <a:rPr lang="fr-FR" dirty="0"/>
              <a:t>Cartographie et SIG</a:t>
            </a:r>
          </a:p>
          <a:p>
            <a:pPr lvl="1"/>
            <a:r>
              <a:rPr lang="fr-FR" dirty="0"/>
              <a:t>Elaboration du questionnaire et spécifications de contrôles</a:t>
            </a:r>
          </a:p>
          <a:p>
            <a:pPr lvl="1"/>
            <a:r>
              <a:rPr lang="fr-FR" dirty="0"/>
              <a:t>Projections et analyse</a:t>
            </a:r>
          </a:p>
          <a:p>
            <a:pPr lvl="1"/>
            <a:r>
              <a:rPr lang="fr-FR" dirty="0"/>
              <a:t>Diffusion des données</a:t>
            </a:r>
          </a:p>
          <a:p>
            <a:pPr lvl="1"/>
            <a:r>
              <a:rPr lang="fr-FR" dirty="0"/>
              <a:t>Autres thèmes</a:t>
            </a:r>
          </a:p>
          <a:p>
            <a:pPr lvl="1"/>
            <a:endParaRPr lang="fr-FR" dirty="0"/>
          </a:p>
          <a:p>
            <a:pPr lvl="1"/>
            <a:endParaRPr lang="fr-FR" dirty="0"/>
          </a:p>
          <a:p>
            <a:pPr lvl="1"/>
            <a:endParaRPr lang="fr-FR" dirty="0"/>
          </a:p>
          <a:p>
            <a:pPr lvl="1"/>
            <a:endParaRPr lang="fr-FR" dirty="0"/>
          </a:p>
          <a:p>
            <a:pPr lvl="1"/>
            <a:endParaRPr lang="fr-FR" dirty="0"/>
          </a:p>
          <a:p>
            <a:endParaRPr lang="fr-FR" dirty="0"/>
          </a:p>
        </p:txBody>
      </p:sp>
      <p:pic>
        <p:nvPicPr>
          <p:cNvPr id="4" name="Picture 3" descr="censuscr2003">
            <a:extLst>
              <a:ext uri="{FF2B5EF4-FFF2-40B4-BE49-F238E27FC236}">
                <a16:creationId xmlns:a16="http://schemas.microsoft.com/office/drawing/2014/main" id="{36DD1AD9-C6DA-44CE-82A9-8E0C3AE7EC56}"/>
              </a:ext>
            </a:extLst>
          </p:cNvPr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65510" y="554892"/>
            <a:ext cx="1904439" cy="1735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778691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CBD625-6BEB-439F-B0FD-3BFEC7EF24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Financement de l’appui technique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EC4A73-2231-4DC8-8370-7255914344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USAID</a:t>
            </a:r>
          </a:p>
          <a:p>
            <a:pPr lvl="1"/>
            <a:r>
              <a:rPr lang="fr-FR" dirty="0"/>
              <a:t>Faire la demande auprès du bureau pays USAID</a:t>
            </a:r>
          </a:p>
          <a:p>
            <a:pPr lvl="1"/>
            <a:r>
              <a:rPr lang="fr-FR" dirty="0"/>
              <a:t>Envoyer un email a:</a:t>
            </a:r>
          </a:p>
          <a:p>
            <a:pPr marL="914400" lvl="2" indent="0">
              <a:lnSpc>
                <a:spcPct val="100000"/>
              </a:lnSpc>
              <a:buNone/>
            </a:pPr>
            <a:r>
              <a:rPr lang="fr-FR" dirty="0"/>
              <a:t>Oliver Fischer, </a:t>
            </a:r>
          </a:p>
          <a:p>
            <a:pPr marL="914400" lvl="2" indent="0">
              <a:lnSpc>
                <a:spcPct val="100000"/>
              </a:lnSpc>
              <a:buNone/>
            </a:pPr>
            <a:r>
              <a:rPr lang="fr-FR" dirty="0"/>
              <a:t>Assistant Division Chief, International Programs, </a:t>
            </a:r>
          </a:p>
          <a:p>
            <a:pPr marL="914400" lvl="2" indent="0">
              <a:lnSpc>
                <a:spcPct val="100000"/>
              </a:lnSpc>
              <a:buNone/>
            </a:pPr>
            <a:r>
              <a:rPr lang="fr-FR" dirty="0"/>
              <a:t>US </a:t>
            </a:r>
            <a:r>
              <a:rPr lang="fr-FR" dirty="0" err="1"/>
              <a:t>Census</a:t>
            </a:r>
            <a:r>
              <a:rPr lang="fr-FR" dirty="0"/>
              <a:t> Bureau</a:t>
            </a:r>
          </a:p>
          <a:p>
            <a:pPr marL="914400" lvl="2" indent="0">
              <a:lnSpc>
                <a:spcPct val="100000"/>
              </a:lnSpc>
              <a:buNone/>
            </a:pPr>
            <a:r>
              <a:rPr lang="fr-FR" dirty="0"/>
              <a:t>Oliver.P.Fischer@census.gov</a:t>
            </a:r>
          </a:p>
          <a:p>
            <a:pPr lvl="1"/>
            <a:endParaRPr lang="fr-FR" dirty="0"/>
          </a:p>
          <a:p>
            <a:pPr lvl="1"/>
            <a:endParaRPr lang="fr-FR" dirty="0"/>
          </a:p>
          <a:p>
            <a:pPr lvl="1"/>
            <a:endParaRPr lang="fr-FR" dirty="0"/>
          </a:p>
          <a:p>
            <a:pPr lvl="1"/>
            <a:endParaRPr lang="fr-FR" dirty="0"/>
          </a:p>
          <a:p>
            <a:endParaRPr lang="fr-FR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8F3C426-D2FA-4719-A060-45446D547D4B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3619" y="1719540"/>
            <a:ext cx="2981740" cy="26127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789107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CBD625-6BEB-439F-B0FD-3BFEC7EF24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Financement de l’appui technique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EC4A73-2231-4DC8-8370-7255914344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UNFPA</a:t>
            </a:r>
          </a:p>
          <a:p>
            <a:pPr lvl="1"/>
            <a:r>
              <a:rPr lang="fr-FR" dirty="0"/>
              <a:t>Le </a:t>
            </a:r>
            <a:r>
              <a:rPr lang="fr-FR" dirty="0" err="1"/>
              <a:t>Census</a:t>
            </a:r>
            <a:r>
              <a:rPr lang="fr-FR" dirty="0"/>
              <a:t> Bureau a un accord avec UNFPA</a:t>
            </a:r>
          </a:p>
          <a:p>
            <a:pPr lvl="1"/>
            <a:r>
              <a:rPr lang="fr-FR" dirty="0"/>
              <a:t>Faire la demande auprès du bureau pays UNFPA ou WCARO</a:t>
            </a:r>
          </a:p>
          <a:p>
            <a:pPr lvl="1"/>
            <a:r>
              <a:rPr lang="fr-FR" dirty="0"/>
              <a:t>L’accord est nouveau alors les bureau pays ne sont pas tous au courant</a:t>
            </a:r>
          </a:p>
          <a:p>
            <a:pPr lvl="1"/>
            <a:r>
              <a:rPr lang="fr-FR" dirty="0"/>
              <a:t>A UNPFA New York nous coordonnons avec </a:t>
            </a:r>
            <a:r>
              <a:rPr lang="fr-FR" dirty="0" err="1"/>
              <a:t>Tapiwa</a:t>
            </a:r>
            <a:r>
              <a:rPr lang="fr-FR" dirty="0"/>
              <a:t>, Sabrina </a:t>
            </a:r>
            <a:r>
              <a:rPr lang="fr-FR" dirty="0" err="1"/>
              <a:t>Juran</a:t>
            </a:r>
            <a:r>
              <a:rPr lang="fr-FR" dirty="0"/>
              <a:t> et Rachel </a:t>
            </a:r>
          </a:p>
          <a:p>
            <a:pPr lvl="1"/>
            <a:endParaRPr lang="fr-FR" dirty="0"/>
          </a:p>
          <a:p>
            <a:pPr lvl="1"/>
            <a:endParaRPr lang="fr-FR" dirty="0"/>
          </a:p>
          <a:p>
            <a:pPr lvl="1"/>
            <a:endParaRPr lang="fr-FR" dirty="0"/>
          </a:p>
          <a:p>
            <a:pPr lvl="1"/>
            <a:endParaRPr lang="fr-FR" dirty="0"/>
          </a:p>
          <a:p>
            <a:endParaRPr lang="fr-FR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8FA7BE8-A167-4F2E-B729-F589747818C7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2309" y="500063"/>
            <a:ext cx="2866113" cy="1325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0586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189</Words>
  <Application>Microsoft Office PowerPoint</Application>
  <PresentationFormat>Widescreen</PresentationFormat>
  <Paragraphs>42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Après l’atelier</vt:lpstr>
      <vt:lpstr>Appui Technique du Census Bureau</vt:lpstr>
      <vt:lpstr>Financement de l’appui technique</vt:lpstr>
      <vt:lpstr>Financement de l’appui technique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Appui Technique du Census Bureau</dc:title>
  <dc:creator>Josh Handley</dc:creator>
  <cp:lastModifiedBy>Josh Handley</cp:lastModifiedBy>
  <cp:revision>3</cp:revision>
  <dcterms:created xsi:type="dcterms:W3CDTF">2019-08-02T08:24:10Z</dcterms:created>
  <dcterms:modified xsi:type="dcterms:W3CDTF">2019-08-02T08:45:51Z</dcterms:modified>
</cp:coreProperties>
</file>